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279A2B-5E08-465D-9ACA-5DB396B18A48}" v="751" dt="2023-06-13T04:51:32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tableStyles" Target="tableStyles.xml" Id="rId25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theme" Target="theme/theme1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viewProps" Target="viewProps.xml" Id="rId23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presProps" Target="presProps.xml" Id="rId22" /><Relationship Type="http://schemas.microsoft.com/office/2015/10/relationships/revisionInfo" Target="revisionInfo.xml" Id="rId27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June 12,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09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6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4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3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3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28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7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June 12,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June 12,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2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" descr="상자 패키지">
            <a:extLst>
              <a:ext uri="{FF2B5EF4-FFF2-40B4-BE49-F238E27FC236}">
                <a16:creationId xmlns:a16="http://schemas.microsoft.com/office/drawing/2014/main" id="{FF14774B-F661-6EC8-AF90-C1957147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anchor="b">
            <a:normAutofit/>
          </a:bodyPr>
          <a:lstStyle/>
          <a:p>
            <a:r>
              <a:rPr lang="ko-KR" altLang="en-US" sz="4800"/>
              <a:t>LINUX 명령어 구현 </a:t>
            </a: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075612" y="3569007"/>
            <a:ext cx="3565525" cy="2523817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ko-KR" altLang="en-US" dirty="0">
                <a:solidFill>
                  <a:schemeClr val="tx1">
                    <a:alpha val="60000"/>
                  </a:schemeClr>
                </a:solidFill>
              </a:rPr>
              <a:t>2021663069 최민서  </a:t>
            </a:r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355" y="623319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History명령어</a:t>
            </a:r>
            <a:endParaRPr lang="en-US" err="1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사용자로부터 명령어를 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입력받고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입력된 명령어를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history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배열에 저장하여 출력하는 프로그램입니다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HISTORY_SIZE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로 정의된 배열 크기에 맞게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history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배열을 선언하고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count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변수를 사용하여 현재까지 입력된 명령어의 개수를 관리합니다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fgets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사용자 입력을 받고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strdup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입력된 명령어를 동적으로 복제하여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history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배열에 저장합니다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저장된 명령어는 반복문을 통해 출력되며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free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동적으로 할당된 메모리를 해제합니다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36CB85-12BA-7E61-8D9C-71BCD334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9" y="622311"/>
            <a:ext cx="5316747" cy="57859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85A950-A7F0-5A62-51C2-14AE0050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3" y="5568097"/>
            <a:ext cx="5654722" cy="8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9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406" y="1026643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Hostname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gethostname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호스트명을 가져와서 출력하는 프로그램입니다.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gethostname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함수는 호스트명을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hostname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배열에 저장하고, 호출 결과를 확인하여 정상적으로 호스트명을 가져온 경우 해당 값을 출력합니다. 만약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gethostname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 호출에 실패하면 에러 메시지를 출력하고 프로그램을 종료합니다.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9DF66FF-6C51-DD58-90BE-46EFC712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594851"/>
            <a:ext cx="6073423" cy="405939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2C43243-8169-47C7-145B-4BC67889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45" y="5006428"/>
            <a:ext cx="4118926" cy="6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131" y="691557"/>
            <a:ext cx="4994274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ls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 dirty="0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현재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디렉토리에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있는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모든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및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디렉토리의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이름을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출력하는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프로그램입니다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Malgun Gothic"/>
              </a:rPr>
              <a:t>opendir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현재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열고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Malgun Gothic"/>
              </a:rPr>
              <a:t>readdir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디렉토리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내의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엔트리를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err="1">
                <a:solidFill>
                  <a:schemeClr val="tx1"/>
                </a:solidFill>
                <a:ea typeface="+mn-lt"/>
                <a:cs typeface="+mn-lt"/>
              </a:rPr>
              <a:t>하나씩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읽어옵니다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각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엔트리의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이름은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d_name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필드에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저장되어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있으며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해당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이름을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출력합니다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마지막으로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closedir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함수를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사용하여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디렉토리를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닫습니다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altLang="ko-KR" sz="15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FE506C-7235-AF5F-A3E4-84154DE3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70" y="4030260"/>
            <a:ext cx="5086065" cy="188539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5066B50-ACAC-91CD-3CB6-3F7C44AE5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8" y="640213"/>
            <a:ext cx="5438632" cy="54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489" y="634692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mkdir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 dirty="0"/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mkdir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디렉토리를 생성하는 프로그램입니다. 사용자로부터 받은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디렉토리명을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mkdir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함수의 인자로 전달하여 디렉토리를 생성합니다.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mkdir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함수의 두 번째 인자인 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0777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은 생성된 디렉토리의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퍼미션을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설정하는데 사용됩니다. 생성에 성공한 경우 성공 메시지를 출력하고, 오류가 발생한 경우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perror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출력합니다.</a:t>
            </a:r>
            <a:endParaRPr lang="ko-KR" sz="15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DF7060F-A523-1D3D-3643-FCCFAB19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9" y="636553"/>
            <a:ext cx="5589916" cy="536923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6715D56-F983-3010-6612-DE29272B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51" y="5113761"/>
            <a:ext cx="4922435" cy="8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534" y="759796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Pwd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 dirty="0"/>
          </a:p>
          <a:p>
            <a:pPr marL="0" indent="0">
              <a:lnSpc>
                <a:spcPct val="113999"/>
              </a:lnSpc>
              <a:buNone/>
            </a:pP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getcwd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현재 작업 디렉토리의 경로를 가져와 출력하는 프로그램입니다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getcwd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함수는 현재 작업 디렉토리의 경로를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cwd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배열에 저장합니다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이후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printf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현재 작업 디렉토리 경로를 출력합니다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만약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getcwd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함수가 오류를 반환하는 경우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perror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DF92658-A6F3-8586-1011-16A0EE1B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762417"/>
            <a:ext cx="4282436" cy="521814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E73437-CCDB-4C86-D575-D49B1024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89" y="5485569"/>
            <a:ext cx="4774357" cy="4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8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579" y="975886"/>
            <a:ext cx="4289140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Rm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 dirty="0"/>
          </a:p>
          <a:p>
            <a:pPr marL="0" indent="0">
              <a:lnSpc>
                <a:spcPct val="113999"/>
              </a:lnSpc>
              <a:buNone/>
            </a:pP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주어진 파일들을 순회하며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</a:rPr>
              <a:t>unlink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파일을 삭제하는 프로그램입니다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프로그램 실행 시 </a:t>
            </a:r>
            <a:r>
              <a:rPr lang="ko-KR" sz="1500" dirty="0" err="1">
                <a:solidFill>
                  <a:schemeClr val="tx1"/>
                </a:solidFill>
                <a:ea typeface="+mn-lt"/>
                <a:cs typeface="+mn-lt"/>
              </a:rPr>
              <a:t>명령줄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인수로 삭제할 파일들의 경로를 </a:t>
            </a:r>
            <a:r>
              <a:rPr lang="ko-KR" sz="1500" dirty="0" err="1">
                <a:solidFill>
                  <a:schemeClr val="tx1"/>
                </a:solidFill>
                <a:ea typeface="+mn-lt"/>
                <a:cs typeface="+mn-lt"/>
              </a:rPr>
              <a:t>입력받습니다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각 파일에 대해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</a:rPr>
              <a:t>unlink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호출하여 파일을 삭제하고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삭제가 성공한 경우 해당 파일이 삭제되었음을 출력합니다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만약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</a:rPr>
              <a:t>unlink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함수가 오류를 반환하는 경우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</a:rPr>
              <a:t>perror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5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E46198-BA14-2788-BA84-59D8A9D0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4" y="913551"/>
            <a:ext cx="4209691" cy="526093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88B0571-E5DC-DC03-D5E9-03E95EC8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36" y="4666751"/>
            <a:ext cx="6113859" cy="15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4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280" y="611945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touch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 dirty="0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파일을 생성하고 오픈한 다음에 닫는 프로그램입니다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프로그램 실행 시 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명령줄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인수로 생성할 파일의 경로를 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입력받습니다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open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파일을 생성하고 오픈한 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파일 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디스크립터를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반환합니다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O_CREAT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플래그를 사용하여 파일이 존재하지 않을 경우에도 파일을 생성합니다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O_WRONLY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플래그를 사용하여 파일을 쓰기 전용으로 열고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0644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사용하여 파일의 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퍼미션을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설정합니다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그 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close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파일을 닫습니다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 dirty="0">
              <a:solidFill>
                <a:schemeClr val="tx1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BEC8FEE-3E3D-18F7-5243-AF6D3A19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5" y="566790"/>
            <a:ext cx="4421059" cy="481993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D3B2F7-ED0E-30E1-FA66-458E9C6D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326" y="5515902"/>
            <a:ext cx="7809089" cy="10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929" y="793114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Uname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 </a:t>
            </a:r>
            <a:endParaRPr lang="en-US" dirty="0"/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uname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시스템 정보를 가져와 출력하는 프로그램입니다.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struct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utsname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구조체를 사용하여 시스템 정보를 저장하고,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uname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호출하여 시스템 정보를 가져옵니다. 그 후, 각각의 정보를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printf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출력합니다. 시스템 이름, 노드 이름, 릴리스 버전, 버전 정보, 시스템 아키텍처 순서대로 출력됩니다.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 dirty="0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136EB8-CD15-93B6-E0E4-44B4B48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6" y="797288"/>
            <a:ext cx="5332541" cy="53928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AC69A3-0F49-8797-7666-DAF843A9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28" y="4796716"/>
            <a:ext cx="3900310" cy="13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9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962" y="927866"/>
            <a:ext cx="3822842" cy="4854513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Wc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 dirty="0"/>
          </a:p>
          <a:p>
            <a:pPr marL="0" indent="0">
              <a:lnSpc>
                <a:spcPct val="113999"/>
              </a:lnSpc>
              <a:buNone/>
            </a:pP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텍스트를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입력받아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줄 수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단어 수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문자 수를 계산하여 출력하는 프로그램입니다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lines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words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characters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변수를 초기화하고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 err="1">
                <a:solidFill>
                  <a:schemeClr val="tx1"/>
                </a:solidFill>
                <a:latin typeface="15"/>
              </a:rPr>
              <a:t>ch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변수를 사용하여 문자를 하나씩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입력받습니다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입력된 문자에 따라 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lines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words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characters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값을 증가시킵니다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반복문이 종료되면 최종 결과를 출력합니다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줄 수는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개행문자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'\n'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)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를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기준으로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단어 수는 공백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'</a:t>
            </a:r>
            <a:r>
              <a:rPr lang="ko-KR" sz="1500" b="1" dirty="0">
                <a:solidFill>
                  <a:schemeClr val="tx1"/>
                </a:solidFill>
                <a:latin typeface="15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'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),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개행문자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,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탭 문자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  <a:latin typeface="15"/>
              </a:rPr>
              <a:t>'\t'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)</a:t>
            </a:r>
            <a:r>
              <a:rPr lang="ko-KR" sz="1500" err="1">
                <a:solidFill>
                  <a:schemeClr val="tx1"/>
                </a:solidFill>
                <a:latin typeface="15"/>
                <a:ea typeface="+mn-lt"/>
                <a:cs typeface="+mn-lt"/>
              </a:rPr>
              <a:t>를</a:t>
            </a:r>
            <a:r>
              <a:rPr 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 기준으로 계산됩니다</a:t>
            </a:r>
            <a:r>
              <a:rPr lang="en-US" altLang="ko-KR" sz="1500" dirty="0">
                <a:solidFill>
                  <a:schemeClr val="tx1"/>
                </a:solidFill>
                <a:latin typeface="15"/>
                <a:ea typeface="+mn-lt"/>
                <a:cs typeface="+mn-lt"/>
              </a:rPr>
              <a:t>.</a:t>
            </a:r>
            <a:endParaRPr lang="ko-KR" altLang="en-US" sz="1500">
              <a:solidFill>
                <a:schemeClr val="tx1"/>
              </a:solidFill>
              <a:latin typeface="15"/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B5ECFB-E8F0-DC2F-DECD-4CADBFED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5" y="462275"/>
            <a:ext cx="4655387" cy="593344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FC99F7C-DA0F-0393-F4C1-850E9F6B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4694294"/>
            <a:ext cx="4267199" cy="15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3969" y="772643"/>
            <a:ext cx="3947946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Whoami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  <a:endParaRPr lang="en-US" dirty="0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환경 변수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"USER"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에 저장된 현재 사용자의 이름을 가져와서 출력하는 프로그램입니다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getenv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"USER"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환경 변수의 값을 가져온 후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가져온 값이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NULL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이 아닌 경우 해당 값을 출력합니다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만약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getenv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 호출에 실패하면 에러 메시지를 출력하고 프로그램을 종료합니다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F6AFB12-9CB8-2CFE-F096-ECA7748F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2" y="630587"/>
            <a:ext cx="6581955" cy="348335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6A28093-2E5F-AA92-5FB1-48008CA8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8" y="4640689"/>
            <a:ext cx="5563737" cy="8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1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DE8CCB-4717-67F1-71DF-8505B2B07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7" y="395215"/>
            <a:ext cx="6541020" cy="3979625"/>
          </a:xfrm>
        </p:spPr>
        <p:txBody>
          <a:bodyPr lIns="109728" tIns="109728" rIns="109728" bIns="91440" anchor="t"/>
          <a:lstStyle/>
          <a:p>
            <a:r>
              <a:rPr lang="ko-KR" altLang="en-US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Cat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</a:p>
          <a:p>
            <a:pPr>
              <a:lnSpc>
                <a:spcPct val="113999"/>
              </a:lnSpc>
              <a:buNone/>
            </a:pP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파일의 내용을 한 </a:t>
            </a:r>
            <a:r>
              <a:rPr lang="ko-KR" sz="1500" dirty="0" err="1">
                <a:solidFill>
                  <a:schemeClr val="tx1"/>
                </a:solidFill>
                <a:ea typeface="+mn-lt"/>
                <a:cs typeface="+mn-lt"/>
              </a:rPr>
              <a:t>글자씩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읽어서 화면에 출력하는 프로그램입니다.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ko-KR" altLang="en-US" sz="150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13999"/>
              </a:lnSpc>
              <a:buNone/>
            </a:pPr>
            <a:r>
              <a:rPr 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argc</a:t>
            </a:r>
            <a:r>
              <a:rPr lang="ko-KR" sz="1500" dirty="0" err="1">
                <a:solidFill>
                  <a:schemeClr val="tx1"/>
                </a:solidFill>
                <a:ea typeface="+mn-lt"/>
                <a:cs typeface="+mn-lt"/>
              </a:rPr>
              <a:t>와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[]</a:t>
            </a:r>
            <a:r>
              <a:rPr lang="ko-KR" sz="1500" dirty="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사용하여 명령어 사용법을 검사합니다.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filename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변수를 사용하여 파일명을 저장합니다. 이는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[1]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값으로 초기화됩니다.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fopen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파일을 열고, 열기에 실패한 경우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perror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오류 메시지를 출력합니다.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fgetc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파일에서 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글자씩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읽어옵니다.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EOF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만날 때까지 반복합니다.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putchar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()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읽은 글자를 화면에 출력합니다.</a:t>
            </a:r>
            <a:endParaRPr lang="ko-KR" sz="1500" dirty="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sz="1200" dirty="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 dirty="0">
              <a:solidFill>
                <a:srgbClr val="FFFFFF">
                  <a:alpha val="60000"/>
                </a:srgbClr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 dirty="0">
              <a:solidFill>
                <a:srgbClr val="FFFFFF">
                  <a:alpha val="60000"/>
                </a:srgbClr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 dirty="0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D6ECCD8-2C0C-126F-D3C7-15B92047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0" y="325272"/>
            <a:ext cx="3932812" cy="629844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589EA16-4EA7-32E6-5949-61A6188F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16" y="5278081"/>
            <a:ext cx="5632776" cy="7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2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D038-723D-223F-FDFA-AD880C6B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611946"/>
            <a:ext cx="11090274" cy="5480878"/>
          </a:xfrm>
        </p:spPr>
        <p:txBody>
          <a:bodyPr lIns="109728" tIns="109728" rIns="109728" bIns="91440" anchor="t"/>
          <a:lstStyle/>
          <a:p>
            <a:r>
              <a:rPr lang="ko-KR" altLang="en-US" dirty="0">
                <a:solidFill>
                  <a:schemeClr val="tx1"/>
                </a:solidFill>
                <a:ea typeface="Malgun Gothic"/>
              </a:rPr>
              <a:t>참고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https://github.com/wini66/linux_pj</a:t>
            </a:r>
          </a:p>
        </p:txBody>
      </p:sp>
    </p:spTree>
    <p:extLst>
      <p:ext uri="{BB962C8B-B14F-4D97-AF65-F5344CB8AC3E}">
        <p14:creationId xmlns:p14="http://schemas.microsoft.com/office/powerpoint/2010/main" val="325564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0421-8E92-B503-5067-3714397E4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901" y="475468"/>
            <a:ext cx="6362414" cy="4559654"/>
          </a:xfrm>
        </p:spPr>
        <p:txBody>
          <a:bodyPr lIns="109728" tIns="109728" rIns="109728" bIns="91440" anchor="t"/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Cd 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명령어 </a:t>
            </a:r>
          </a:p>
          <a:p>
            <a:pPr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주어진 디렉토리로 변경하는 프로그램입니다. 프로그램 실행 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인자로 변경할 디렉토리를 입력해야 합니다. 입력된 디렉토리로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chdir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디렉토리를 변경합니다. 변경된 디렉토리 경로를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getcwd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얻고, 이를 출력합니다. 변경된 디렉토리 경로 출력에 실패하거나 오류가 발생하면 오류 메시지를 출력하고 프로그램을 종료합니다.</a:t>
            </a:r>
            <a:endParaRPr lang="ko-KR" sz="1500" dirty="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D570CA-7E71-D498-26E8-7E7B752B1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549" y="3651588"/>
            <a:ext cx="5666096" cy="1056080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161353BE-7292-296E-3C8B-6DD98A58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528249"/>
            <a:ext cx="4858602" cy="54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2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8CB72-D7F0-3939-65FA-3D8F8C03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519" y="259378"/>
            <a:ext cx="5176245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Chmod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파일의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퍼미션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모드를 변경하는 프로그램입니다. 프로그램 실행 시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인자로 변경할 모드 값과 대상 파일 이름을 입력해야 합니다. 입력된 모드 값을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strtol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8진수로 변환하고, 이를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chmod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대상 파일의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퍼미션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모드를 변경합니다.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chmod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 호출 시 오류가 발생하면 오류 메시지를 출력하고 프로그램을 종료합니다.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416EE6B-3E05-E68D-1E41-B2A26939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82" y="255078"/>
            <a:ext cx="5495499" cy="637059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00E9B62-BAD8-4F66-CDD9-C29599FA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81" y="3585127"/>
            <a:ext cx="5051946" cy="8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444" y="737050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Clear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dirty="0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Malgun Gothic"/>
              </a:rPr>
              <a:t>화면에 출력된 내용을 모 지우는 명령어 입니다.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ANSI 이스케이프 시퀀스를 사용하여 터미널 화면을 지우는 기능을 수행합니다. 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\033[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H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\033[</a:t>
            </a:r>
            <a:r>
              <a:rPr lang="ko-KR" sz="1500" err="1">
                <a:solidFill>
                  <a:schemeClr val="tx1"/>
                </a:solidFill>
                <a:ea typeface="+mn-lt"/>
                <a:cs typeface="+mn-lt"/>
              </a:rPr>
              <a:t>J를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출력함으로써 터미널 화면을 초기화합니다.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85591A9-C2B5-C4B5-F81B-3B8E2C3F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1" y="733895"/>
            <a:ext cx="4957313" cy="268726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7F60A20-0EEB-054A-788D-C7C89BA0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0" y="4084637"/>
            <a:ext cx="4244453" cy="8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623" y="634692"/>
            <a:ext cx="5642543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Cp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주어진 파일을 열고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파일의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내용을 역순으로 최대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MAX_LINES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줄까지 읽어서 출력합니다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MAX_LINES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는 상수로 정의된 값으로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한 화면에 보여줄 최대 줄 수를 나타냅니다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파일을 역순으로 읽어서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배열에 저장한 후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출력할 줄의 시작 위치를 계산하여 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배열에서 출력합니다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파일을 닫고 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프로그램을 종료합니다.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8F7354F-38FC-C30F-5A8D-99807EF9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6" y="637183"/>
            <a:ext cx="4698520" cy="56411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C4B524A-A3F4-4E52-D0EA-9B2F211A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92" y="4261812"/>
            <a:ext cx="6224222" cy="12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3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116" y="816662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Echo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 dirty="0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명령행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인자를 받아서 출력하는 프로그램입니다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argc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는 전달된 인자의 개수를 나타내며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는 인자들을 저장하는 배열입니다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반복문을 사용하여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배열의 각 인자를 출력합니다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if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문을 통해 마지막 인자인 경우 공백을 출력하지 않도록 처리하였습니다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마지막으로 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줄바꿈을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출력하여 결과를 한 줄로 표현합니다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36E3BDD-1593-466A-54D7-057A9E5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813500"/>
            <a:ext cx="4756030" cy="400892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DEB5A9-C1F3-EED7-B6B6-86E4016C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5" y="5405263"/>
            <a:ext cx="5904088" cy="7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727" y="475468"/>
            <a:ext cx="5346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grep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 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주어진 파일에서 특정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검색어를 찾아 해당 라인을 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출력하는 프로그램입니다.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프로그램 실행 시 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검색어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와 </a:t>
            </a:r>
            <a:r>
              <a:rPr lang="ko-KR" sz="1500" b="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파일명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을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명령어 인자로 전달해야 합니다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fgets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파일에서 한 </a:t>
            </a:r>
            <a:r>
              <a:rPr lang="ko-KR" altLang="en-US" sz="1500" err="1">
                <a:solidFill>
                  <a:schemeClr val="tx1"/>
                </a:solidFill>
                <a:ea typeface="+mn-lt"/>
                <a:cs typeface="+mn-lt"/>
              </a:rPr>
              <a:t>라인씩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읽어오고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sz="1500" b="1" err="1">
                <a:solidFill>
                  <a:schemeClr val="tx1"/>
                </a:solidFill>
                <a:latin typeface="Consolas"/>
                <a:ea typeface="Malgun Gothic"/>
              </a:rPr>
              <a:t>strstr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 함수를 사용하여 검색어가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해당 라인에 존재하는지 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확인합니다. 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검색어가 존재하는 라인은 </a:t>
            </a:r>
            <a:r>
              <a:rPr lang="en-US" altLang="ko-KR" sz="1500" b="1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함수를 사용하여 출력합니다</a:t>
            </a:r>
            <a:r>
              <a:rPr 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0" indent="0">
              <a:lnSpc>
                <a:spcPct val="113999"/>
              </a:lnSpc>
              <a:buNone/>
            </a:pPr>
            <a:endParaRPr lang="ko-KR" altLang="en-US" sz="1500" dirty="0">
              <a:solidFill>
                <a:schemeClr val="tx1"/>
              </a:solidFill>
              <a:ea typeface="Malgun Gothic"/>
            </a:endParaRPr>
          </a:p>
          <a:p>
            <a:pPr marL="0" indent="0">
              <a:lnSpc>
                <a:spcPct val="113999"/>
              </a:lnSpc>
              <a:buNone/>
            </a:pPr>
            <a:endParaRPr lang="ko-KR" altLang="en-US" dirty="0">
              <a:solidFill>
                <a:srgbClr val="FFFFFF">
                  <a:alpha val="60000"/>
                </a:srgbClr>
              </a:solidFill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78A068E-7828-07CE-6215-2E75FCA7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81" y="5442207"/>
            <a:ext cx="6042252" cy="781471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5B72EE09-D1FB-2B2C-3675-29C6E713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7" y="471703"/>
            <a:ext cx="4676631" cy="53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5723-9514-8952-9A8C-EA267F46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176" y="680184"/>
            <a:ext cx="3822842" cy="3979625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solidFill>
                  <a:srgbClr val="FFFFFF">
                    <a:alpha val="60000"/>
                  </a:srgbClr>
                </a:solidFill>
                <a:ea typeface="Malgun Gothic"/>
              </a:rPr>
              <a:t>Head</a:t>
            </a:r>
            <a:r>
              <a:rPr lang="ko-KR" altLang="en-US" dirty="0">
                <a:solidFill>
                  <a:srgbClr val="FFFFFF">
                    <a:alpha val="60000"/>
                  </a:srgbClr>
                </a:solidFill>
                <a:ea typeface="Malgun Gothic"/>
              </a:rPr>
              <a:t> 명령어</a:t>
            </a:r>
            <a:endParaRPr lang="en-US" altLang="ko-KR" dirty="0"/>
          </a:p>
          <a:p>
            <a:pPr marL="0" indent="0">
              <a:lnSpc>
                <a:spcPct val="113999"/>
              </a:lnSpc>
              <a:buNone/>
            </a:pP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주어진 파일의 처음부터 최대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MAX_LINES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개수만큼 줄을 읽고 출력하는 프로그램입니다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argc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와 </a:t>
            </a:r>
            <a:r>
              <a:rPr lang="en-US" altLang="ko-KR" sz="1500" b="1" dirty="0" err="1">
                <a:solidFill>
                  <a:schemeClr val="tx1"/>
                </a:solidFill>
                <a:latin typeface="Consolas"/>
                <a:ea typeface="Malgun Gothic"/>
              </a:rPr>
              <a:t>argv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사용하여 파일명을 </a:t>
            </a:r>
            <a:r>
              <a:rPr lang="ko-KR" altLang="en-US" sz="1500" dirty="0" err="1">
                <a:solidFill>
                  <a:schemeClr val="tx1"/>
                </a:solidFill>
                <a:ea typeface="+mn-lt"/>
                <a:cs typeface="+mn-lt"/>
              </a:rPr>
              <a:t>입력받습니다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파일을 열고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반복문을 통해 최대 </a:t>
            </a:r>
            <a:r>
              <a:rPr lang="en-US" altLang="ko-KR" sz="1500" b="1" dirty="0">
                <a:solidFill>
                  <a:schemeClr val="tx1"/>
                </a:solidFill>
                <a:latin typeface="Consolas"/>
                <a:ea typeface="Malgun Gothic"/>
              </a:rPr>
              <a:t>MAX_LINES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개수만큼 줄을 읽어 출력합니다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ea typeface="+mn-lt"/>
                <a:cs typeface="+mn-lt"/>
              </a:rPr>
              <a:t> 파일을 모두 읽은 후 파일을 닫고 프로그램을 종료합니다</a:t>
            </a:r>
            <a:r>
              <a:rPr lang="en-US" altLang="ko-KR" sz="15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sz="1500">
              <a:solidFill>
                <a:schemeClr val="tx1"/>
              </a:solidFill>
              <a:ea typeface="Malgun Gothi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EEE9A7F-F9C8-AC2A-5248-E1E22AF1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677655"/>
            <a:ext cx="4655388" cy="543080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A159B9-7DC4-E81D-6767-AC07B97F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62" y="5277934"/>
            <a:ext cx="5678311" cy="8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582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_2SEEDS">
      <a:dk1>
        <a:srgbClr val="000000"/>
      </a:dk1>
      <a:lt1>
        <a:srgbClr val="FFFFFF"/>
      </a:lt1>
      <a:dk2>
        <a:srgbClr val="3F2441"/>
      </a:dk2>
      <a:lt2>
        <a:srgbClr val="E2E5E8"/>
      </a:lt2>
      <a:accent1>
        <a:srgbClr val="BA987F"/>
      </a:accent1>
      <a:accent2>
        <a:srgbClr val="C69796"/>
      </a:accent2>
      <a:accent3>
        <a:srgbClr val="A7A17F"/>
      </a:accent3>
      <a:accent4>
        <a:srgbClr val="76ACAC"/>
      </a:accent4>
      <a:accent5>
        <a:srgbClr val="85A5BD"/>
      </a:accent5>
      <a:accent6>
        <a:srgbClr val="7F88BA"/>
      </a:accent6>
      <a:hlink>
        <a:srgbClr val="5B86A6"/>
      </a:hlink>
      <a:folHlink>
        <a:srgbClr val="7F7F7F"/>
      </a:folHlink>
    </a:clrScheme>
    <a:fontScheme name="Float">
      <a:majorFont>
        <a:latin typeface="Malgun Gothic Semilight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3DFloatVTI</vt:lpstr>
      <vt:lpstr>LINUX 명령어 구현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353</cp:revision>
  <dcterms:created xsi:type="dcterms:W3CDTF">2023-06-13T01:21:18Z</dcterms:created>
  <dcterms:modified xsi:type="dcterms:W3CDTF">2023-06-13T04:51:40Z</dcterms:modified>
</cp:coreProperties>
</file>